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22" r:id="rId2"/>
    <p:sldId id="553" r:id="rId3"/>
    <p:sldId id="555" r:id="rId4"/>
    <p:sldId id="554" r:id="rId5"/>
    <p:sldId id="560" r:id="rId6"/>
    <p:sldId id="559" r:id="rId7"/>
    <p:sldId id="558" r:id="rId8"/>
    <p:sldId id="561" r:id="rId9"/>
    <p:sldId id="562" r:id="rId10"/>
    <p:sldId id="556" r:id="rId11"/>
    <p:sldId id="557" r:id="rId12"/>
    <p:sldId id="565" r:id="rId13"/>
    <p:sldId id="564" r:id="rId14"/>
    <p:sldId id="563" r:id="rId15"/>
    <p:sldId id="569" r:id="rId16"/>
    <p:sldId id="568" r:id="rId17"/>
    <p:sldId id="567" r:id="rId18"/>
    <p:sldId id="566" r:id="rId19"/>
    <p:sldId id="570" r:id="rId20"/>
  </p:sldIdLst>
  <p:sldSz cx="9144000" cy="6858000" type="screen4x3"/>
  <p:notesSz cx="7053263" cy="93091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4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FF831791-8CB1-4189-A98C-75002034BC18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1A8E3F0-988A-4E2B-8D0E-C151F4DCD7A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74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CE5C-984B-4567-A0BA-7CBC588EB377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21CD-0A3D-4673-8BFE-D5180F1DBDD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CE5C-984B-4567-A0BA-7CBC588EB377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21CD-0A3D-4673-8BFE-D5180F1DBDD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CE5C-984B-4567-A0BA-7CBC588EB377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21CD-0A3D-4673-8BFE-D5180F1DBDD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CE5C-984B-4567-A0BA-7CBC588EB377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21CD-0A3D-4673-8BFE-D5180F1DBDD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CE5C-984B-4567-A0BA-7CBC588EB377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21CD-0A3D-4673-8BFE-D5180F1DBDD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CE5C-984B-4567-A0BA-7CBC588EB377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21CD-0A3D-4673-8BFE-D5180F1DBDD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CE5C-984B-4567-A0BA-7CBC588EB377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21CD-0A3D-4673-8BFE-D5180F1DBDD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CE5C-984B-4567-A0BA-7CBC588EB377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21CD-0A3D-4673-8BFE-D5180F1DBDD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CE5C-984B-4567-A0BA-7CBC588EB377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21CD-0A3D-4673-8BFE-D5180F1DBDD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CE5C-984B-4567-A0BA-7CBC588EB377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21CD-0A3D-4673-8BFE-D5180F1DBDD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CE5C-984B-4567-A0BA-7CBC588EB377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21CD-0A3D-4673-8BFE-D5180F1DBDD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ACE5C-984B-4567-A0BA-7CBC588EB377}" type="datetimeFigureOut">
              <a:rPr lang="th-TH" smtClean="0"/>
              <a:pPr/>
              <a:t>28/03/66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E21CD-0A3D-4673-8BFE-D5180F1DBDD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219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sz="3600" dirty="0" smtClean="0"/>
              <a:t>วันที่  26   มีนาคม  2566     เวลา 19.00  น.    เกิดเหตุไฟไหม้บ้าน  </a:t>
            </a:r>
            <a:br>
              <a:rPr lang="th-TH" sz="3600" dirty="0" smtClean="0"/>
            </a:br>
            <a:r>
              <a:rPr lang="th-TH" sz="3600" dirty="0" smtClean="0"/>
              <a:t>ของ  นายหวั่น  แก้วพวง</a:t>
            </a:r>
            <a:br>
              <a:rPr lang="th-TH" sz="3600" dirty="0" smtClean="0"/>
            </a:br>
            <a:r>
              <a:rPr lang="th-TH" sz="3600" dirty="0" smtClean="0"/>
              <a:t>บ้านเลขที่ 105   หมู่ 7  บ้านวังแคน  ต.น้ำสวย  อ.เมืองเลย  จ.เลย</a:t>
            </a:r>
            <a:r>
              <a:rPr lang="th-TH" sz="3600" dirty="0" smtClean="0"/>
              <a:t/>
            </a:r>
            <a:br>
              <a:rPr lang="th-TH" sz="3600" dirty="0" smtClean="0"/>
            </a:br>
            <a:endParaRPr lang="en-US" sz="3600" dirty="0"/>
          </a:p>
        </p:txBody>
      </p:sp>
      <p:pic>
        <p:nvPicPr>
          <p:cNvPr id="1026" name="Picture 2" descr="C:\Users\ASUS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5780"/>
            <a:ext cx="8784976" cy="486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3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 smtClean="0"/>
              <a:t>มีผู้อาศัย  รวมจำนวน 7 คน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1.นายหวั่น  แก้วพวง  		อายุ  60  ปี  	เป็นเจ้าของบ้าน</a:t>
            </a:r>
          </a:p>
          <a:p>
            <a:pPr marL="0" indent="0">
              <a:buNone/>
            </a:pPr>
            <a:r>
              <a:rPr lang="th-TH" dirty="0" smtClean="0"/>
              <a:t>2.นางสมใจ  แก้วพวง  		อายุ  57  ปี  	เป็นภรรยา</a:t>
            </a:r>
          </a:p>
          <a:p>
            <a:pPr marL="0" indent="0">
              <a:buNone/>
            </a:pPr>
            <a:r>
              <a:rPr lang="th-TH" dirty="0" smtClean="0"/>
              <a:t>3.นางสาวจิรา</a:t>
            </a:r>
            <a:r>
              <a:rPr lang="th-TH" dirty="0" err="1" smtClean="0"/>
              <a:t>ภรณ์</a:t>
            </a:r>
            <a:r>
              <a:rPr lang="th-TH" dirty="0" smtClean="0"/>
              <a:t>  แก้วพวง  	อายุ  35  ปี  	เป็นผู้อาศัย</a:t>
            </a:r>
          </a:p>
          <a:p>
            <a:pPr marL="0" indent="0">
              <a:buNone/>
            </a:pPr>
            <a:r>
              <a:rPr lang="th-TH" dirty="0" smtClean="0"/>
              <a:t>4.นางสาวจิราภา  แก้วพวง	อายุ  29  ปี	เป็นผู้อาศัย</a:t>
            </a:r>
          </a:p>
          <a:p>
            <a:pPr marL="0" indent="0">
              <a:buNone/>
            </a:pPr>
            <a:r>
              <a:rPr lang="th-TH" dirty="0" smtClean="0"/>
              <a:t>5.ด.ช.อภิชัย  เถื่อนช้าง		อายุ  12  ปี	เป็นผู้อาศัย</a:t>
            </a:r>
          </a:p>
          <a:p>
            <a:pPr marL="0" indent="0">
              <a:buNone/>
            </a:pPr>
            <a:r>
              <a:rPr lang="th-TH" dirty="0" smtClean="0"/>
              <a:t>6.ด.ช.</a:t>
            </a:r>
            <a:r>
              <a:rPr lang="th-TH" dirty="0" err="1" smtClean="0"/>
              <a:t>ปิยวัฒน์</a:t>
            </a:r>
            <a:r>
              <a:rPr lang="th-TH" dirty="0" smtClean="0"/>
              <a:t>  เถื่อนช้าง	อายุ    9  ปี	เป็นผู้อาศัย</a:t>
            </a:r>
          </a:p>
          <a:p>
            <a:pPr marL="0" indent="0">
              <a:buNone/>
            </a:pPr>
            <a:r>
              <a:rPr lang="th-TH" dirty="0" smtClean="0"/>
              <a:t>7.ด.ญ.ภคพร  เถื่อนช้าง		อายุ    1  ปี	เป็นผู้อาศัย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2800" dirty="0" smtClean="0"/>
              <a:t>วันที่  27  มีนาคม  2566  เวลา  08.30  น.</a:t>
            </a:r>
            <a:br>
              <a:rPr lang="th-TH" sz="2800" dirty="0" smtClean="0"/>
            </a:br>
            <a:r>
              <a:rPr lang="th-TH" sz="2800" dirty="0" smtClean="0"/>
              <a:t>นายโสภณ อริยะสุข นายกเทศมนตรีตำบลน้ำสวย ให้การช่วยเหลือผู้ประสบอัคคีภัยเบื้องต้น</a:t>
            </a:r>
            <a:endParaRPr lang="en-US" sz="2800" dirty="0"/>
          </a:p>
        </p:txBody>
      </p:sp>
      <p:pic>
        <p:nvPicPr>
          <p:cNvPr id="10242" name="Picture 2" descr="C:\Users\ASUS\Desktop\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229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0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200" dirty="0"/>
              <a:t>วันที่  27  มีนาคม  2566  เวลา  </a:t>
            </a:r>
            <a:r>
              <a:rPr lang="th-TH" sz="3200" dirty="0" smtClean="0"/>
              <a:t>10.00  </a:t>
            </a:r>
            <a:r>
              <a:rPr lang="th-TH" sz="3200" dirty="0"/>
              <a:t>น.</a:t>
            </a:r>
            <a:br>
              <a:rPr lang="th-TH" sz="3200" dirty="0"/>
            </a:br>
            <a:r>
              <a:rPr lang="th-TH" sz="3200" dirty="0" smtClean="0"/>
              <a:t> นายพยุง  เหล็กดี  นายอำเภอเมืองเลย ลงพื้นที่ช่วยเหลือผู้ประสบอัคคีภัย</a:t>
            </a:r>
            <a:endParaRPr lang="en-US" sz="3200" dirty="0"/>
          </a:p>
        </p:txBody>
      </p:sp>
      <p:pic>
        <p:nvPicPr>
          <p:cNvPr id="11266" name="Picture 2" descr="C:\Users\ASUS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9"/>
            <a:ext cx="82296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6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200" dirty="0"/>
              <a:t>วันที่  27  มีนาคม  2566  เวลา  10.00  น.</a:t>
            </a:r>
            <a:br>
              <a:rPr lang="th-TH" sz="3200" dirty="0"/>
            </a:br>
            <a:r>
              <a:rPr lang="th-TH" sz="3200" dirty="0" smtClean="0"/>
              <a:t> </a:t>
            </a:r>
            <a:r>
              <a:rPr lang="th-TH" sz="3200" dirty="0"/>
              <a:t>นายพยุง  เหล็กดี  นายอำเภอเมืองเลย ลงพื้นที่ช่วยเหลือผู้ประสบอัคคีภัย</a:t>
            </a:r>
            <a:endParaRPr lang="en-US" sz="3200" dirty="0"/>
          </a:p>
        </p:txBody>
      </p:sp>
      <p:pic>
        <p:nvPicPr>
          <p:cNvPr id="12290" name="Picture 2" descr="C:\Users\ASUS\Desktop\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1"/>
            <a:ext cx="82296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9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200" dirty="0"/>
              <a:t>วันที่  27  มีนาคม  2566  เวลา  10.00  น.</a:t>
            </a:r>
            <a:br>
              <a:rPr lang="th-TH" sz="3200" dirty="0"/>
            </a:br>
            <a:r>
              <a:rPr lang="th-TH" sz="3200" dirty="0" smtClean="0"/>
              <a:t>นาย</a:t>
            </a:r>
            <a:r>
              <a:rPr lang="th-TH" sz="3200" dirty="0"/>
              <a:t>พยุง  เหล็กดี  นายอำเภอเมืองเลย ลงพื้นที่ช่วยเหลือผู้ประสบอัคคีภัย</a:t>
            </a:r>
            <a:endParaRPr lang="en-US" sz="3200" dirty="0"/>
          </a:p>
        </p:txBody>
      </p:sp>
      <p:pic>
        <p:nvPicPr>
          <p:cNvPr id="13314" name="Picture 2" descr="C:\Users\ASUS\Desktop\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1521"/>
            <a:ext cx="8229600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4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200" dirty="0"/>
              <a:t>วันที่  27  มีนาคม  2566  เวลา  </a:t>
            </a:r>
            <a:r>
              <a:rPr lang="th-TH" sz="3200" dirty="0" smtClean="0"/>
              <a:t>16.30  </a:t>
            </a:r>
            <a:r>
              <a:rPr lang="th-TH" sz="3200" dirty="0"/>
              <a:t>น.</a:t>
            </a:r>
            <a:br>
              <a:rPr lang="th-TH" sz="3200" dirty="0"/>
            </a:br>
            <a:r>
              <a:rPr lang="th-TH" sz="3200" dirty="0" smtClean="0"/>
              <a:t>ผู้ว่าราชการจังหวัดเลย ลง</a:t>
            </a:r>
            <a:r>
              <a:rPr lang="th-TH" sz="3200" dirty="0"/>
              <a:t>พื้นที่ช่วยเหลือผู้ประสบอัคคีภัย</a:t>
            </a:r>
            <a:endParaRPr lang="en-US" sz="3200" dirty="0"/>
          </a:p>
        </p:txBody>
      </p:sp>
      <p:pic>
        <p:nvPicPr>
          <p:cNvPr id="14338" name="Picture 2" descr="C:\Users\ASUS\Desktop\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8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200" dirty="0"/>
              <a:t>วันที่  27  มีนาคม  2566  เวลา  </a:t>
            </a:r>
            <a:r>
              <a:rPr lang="th-TH" sz="3200" dirty="0" smtClean="0"/>
              <a:t>16.30  </a:t>
            </a:r>
            <a:r>
              <a:rPr lang="th-TH" sz="3200" dirty="0"/>
              <a:t>น.</a:t>
            </a:r>
            <a:br>
              <a:rPr lang="th-TH" sz="3200" dirty="0"/>
            </a:br>
            <a:r>
              <a:rPr lang="th-TH" sz="3200" dirty="0" smtClean="0"/>
              <a:t>ผู้ว่า</a:t>
            </a:r>
            <a:r>
              <a:rPr lang="th-TH" sz="3200" dirty="0"/>
              <a:t>ราชการจังหวัดเลย </a:t>
            </a:r>
            <a:r>
              <a:rPr lang="th-TH" sz="3200" dirty="0" smtClean="0"/>
              <a:t>และ นายกเหล่ากาชาดจังหวัดเลย</a:t>
            </a:r>
            <a:br>
              <a:rPr lang="th-TH" sz="3200" dirty="0" smtClean="0"/>
            </a:br>
            <a:r>
              <a:rPr lang="th-TH" sz="3200" dirty="0" smtClean="0"/>
              <a:t>ลง</a:t>
            </a:r>
            <a:r>
              <a:rPr lang="th-TH" sz="3200" dirty="0"/>
              <a:t>พื้นที่ช่วยเหลือผู้ประสบอัคคีภัย</a:t>
            </a:r>
            <a:endParaRPr lang="en-US" sz="3200" dirty="0"/>
          </a:p>
        </p:txBody>
      </p:sp>
      <p:pic>
        <p:nvPicPr>
          <p:cNvPr id="15362" name="Picture 2" descr="C:\Users\ASUS\Desktop\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0891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29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200" dirty="0"/>
              <a:t>วันที่  27  มีนาคม  2566  เวลา  </a:t>
            </a:r>
            <a:r>
              <a:rPr lang="th-TH" sz="3200" dirty="0" smtClean="0"/>
              <a:t>16.30  </a:t>
            </a:r>
            <a:r>
              <a:rPr lang="th-TH" sz="3200" dirty="0"/>
              <a:t>น.</a:t>
            </a:r>
            <a:br>
              <a:rPr lang="th-TH" sz="3200" dirty="0"/>
            </a:br>
            <a:r>
              <a:rPr lang="th-TH" sz="3200" dirty="0" smtClean="0"/>
              <a:t>ผู้ว่า</a:t>
            </a:r>
            <a:r>
              <a:rPr lang="th-TH" sz="3200" dirty="0"/>
              <a:t>ราชการจังหวัดเลย และ นายกเหล่ากาชาดจังหวัดเลย</a:t>
            </a:r>
            <a:br>
              <a:rPr lang="th-TH" sz="3200" dirty="0"/>
            </a:br>
            <a:r>
              <a:rPr lang="th-TH" sz="3200" dirty="0"/>
              <a:t>ลงพื้นที่ช่วยเหลือผู้ประสบอัคคีภัย</a:t>
            </a:r>
            <a:endParaRPr lang="en-US" sz="3200" dirty="0"/>
          </a:p>
        </p:txBody>
      </p:sp>
      <p:pic>
        <p:nvPicPr>
          <p:cNvPr id="16386" name="Picture 2" descr="C:\Users\ASUS\Desktop\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4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200" dirty="0"/>
              <a:t>วันที่  27  มีนาคม  2566  เวลา  </a:t>
            </a:r>
            <a:r>
              <a:rPr lang="th-TH" sz="3200" dirty="0" smtClean="0"/>
              <a:t>16.30  </a:t>
            </a:r>
            <a:r>
              <a:rPr lang="th-TH" sz="3200" dirty="0"/>
              <a:t>น.</a:t>
            </a:r>
            <a:br>
              <a:rPr lang="th-TH" sz="3200" dirty="0"/>
            </a:br>
            <a:r>
              <a:rPr lang="th-TH" sz="3200" dirty="0" smtClean="0"/>
              <a:t>ผู้ว่า</a:t>
            </a:r>
            <a:r>
              <a:rPr lang="th-TH" sz="3200" dirty="0"/>
              <a:t>ราชการจังหวัดเลย และ นายกเหล่ากาชาดจังหวัดเลย</a:t>
            </a:r>
            <a:br>
              <a:rPr lang="th-TH" sz="3200" dirty="0"/>
            </a:br>
            <a:r>
              <a:rPr lang="th-TH" sz="3200" dirty="0"/>
              <a:t>ลงพื้นที่ช่วยเหลือผู้ประสบอัคคีภัย</a:t>
            </a:r>
            <a:endParaRPr lang="en-US" sz="3200" dirty="0"/>
          </a:p>
        </p:txBody>
      </p:sp>
      <p:pic>
        <p:nvPicPr>
          <p:cNvPr id="17410" name="Picture 2" descr="C:\Users\ASUS\Desktop\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08912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3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200" dirty="0"/>
              <a:t>วันที่  27  มีนาคม  2566  เวลา  16.30  น.</a:t>
            </a:r>
            <a:br>
              <a:rPr lang="th-TH" sz="3200" dirty="0"/>
            </a:br>
            <a:r>
              <a:rPr lang="th-TH" sz="3200" dirty="0" smtClean="0"/>
              <a:t>ผู้ว่า</a:t>
            </a:r>
            <a:r>
              <a:rPr lang="th-TH" sz="3200" dirty="0"/>
              <a:t>ราชการจังหวัดเลย และ นายกเหล่ากาชาดจังหวัดเลย</a:t>
            </a:r>
            <a:br>
              <a:rPr lang="th-TH" sz="3200" dirty="0"/>
            </a:br>
            <a:r>
              <a:rPr lang="th-TH" sz="3200" dirty="0"/>
              <a:t>ลงพื้นที่ช่วยเหลือผู้ประสบอัคคีภัย</a:t>
            </a:r>
            <a:endParaRPr lang="en-US" sz="3200" dirty="0"/>
          </a:p>
        </p:txBody>
      </p:sp>
      <p:pic>
        <p:nvPicPr>
          <p:cNvPr id="18434" name="Picture 2" descr="C:\Users\ASUS\Desktop\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2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3200" dirty="0" smtClean="0"/>
              <a:t>เทศบาลตำบลน้ำสวย พร้อม </a:t>
            </a:r>
            <a:r>
              <a:rPr lang="th-TH" sz="3200" dirty="0" err="1" smtClean="0"/>
              <a:t>อบต</a:t>
            </a:r>
            <a:r>
              <a:rPr lang="th-TH" sz="3200" dirty="0" smtClean="0"/>
              <a:t>.น้ำสวย  ได้ทำการ ดับเพลิงจนเหตุสงบลง</a:t>
            </a:r>
            <a:br>
              <a:rPr lang="th-TH" sz="3200" dirty="0" smtClean="0"/>
            </a:br>
            <a:r>
              <a:rPr lang="th-TH" sz="3200" dirty="0" smtClean="0"/>
              <a:t>เวลา  19.10  น.</a:t>
            </a:r>
            <a:endParaRPr lang="en-US" sz="3200" dirty="0"/>
          </a:p>
        </p:txBody>
      </p:sp>
      <p:pic>
        <p:nvPicPr>
          <p:cNvPr id="2050" name="Picture 2" descr="C:\Users\ASUS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1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3200" dirty="0"/>
              <a:t>เทศบาลตำบลน้ำสวย พร้อม </a:t>
            </a:r>
            <a:r>
              <a:rPr lang="th-TH" sz="3200" dirty="0" err="1"/>
              <a:t>อบต</a:t>
            </a:r>
            <a:r>
              <a:rPr lang="th-TH" sz="3200" dirty="0"/>
              <a:t>.น้ำสวย  ได้ทำการ ดับเพลิงจนเหตุสงบลง</a:t>
            </a:r>
            <a:br>
              <a:rPr lang="th-TH" sz="3200" dirty="0"/>
            </a:br>
            <a:r>
              <a:rPr lang="th-TH" sz="3200" dirty="0"/>
              <a:t>เวลา  19.10  น.</a:t>
            </a:r>
            <a:endParaRPr lang="en-US" sz="3200" dirty="0"/>
          </a:p>
        </p:txBody>
      </p:sp>
      <p:pic>
        <p:nvPicPr>
          <p:cNvPr id="4098" name="Picture 2" descr="C:\Users\ASUS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 smtClean="0"/>
              <a:t>ความเสียหายทั้งหลัง</a:t>
            </a:r>
            <a:endParaRPr lang="en-US" dirty="0"/>
          </a:p>
        </p:txBody>
      </p:sp>
      <p:pic>
        <p:nvPicPr>
          <p:cNvPr id="3074" name="Picture 2" descr="C:\Users\ASUS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 smtClean="0"/>
              <a:t>ความเสียหายทั้งหลัง</a:t>
            </a:r>
            <a:endParaRPr lang="en-US" dirty="0"/>
          </a:p>
        </p:txBody>
      </p:sp>
      <p:pic>
        <p:nvPicPr>
          <p:cNvPr id="5122" name="Picture 2" descr="C:\Users\ASUS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/>
              <a:t>ความเสียหายทั้งหลัง</a:t>
            </a:r>
            <a:endParaRPr lang="en-US" dirty="0"/>
          </a:p>
        </p:txBody>
      </p:sp>
      <p:pic>
        <p:nvPicPr>
          <p:cNvPr id="6146" name="Picture 2" descr="C:\Users\ASUS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3690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8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/>
              <a:t>ความเสียหายทั้งหลัง</a:t>
            </a:r>
            <a:endParaRPr lang="en-US" dirty="0"/>
          </a:p>
        </p:txBody>
      </p:sp>
      <p:pic>
        <p:nvPicPr>
          <p:cNvPr id="7170" name="Picture 2" descr="C:\Users\ASUS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0891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5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/>
              <a:t>ความเสียหายทั้งหลัง</a:t>
            </a:r>
            <a:endParaRPr lang="en-US" dirty="0"/>
          </a:p>
        </p:txBody>
      </p:sp>
      <p:pic>
        <p:nvPicPr>
          <p:cNvPr id="8194" name="Picture 2" descr="C:\Users\ASUS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3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/>
              <a:t>ความเสียหายทั้งหลัง</a:t>
            </a:r>
            <a:endParaRPr lang="en-US" dirty="0"/>
          </a:p>
        </p:txBody>
      </p:sp>
      <p:pic>
        <p:nvPicPr>
          <p:cNvPr id="9219" name="Picture 3" descr="C:\Users\ASUS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08911" cy="50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14341</TotalTime>
  <Words>131</Words>
  <Application>Microsoft Office PowerPoint</Application>
  <PresentationFormat>นำเสนอทางหน้าจอ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0" baseType="lpstr">
      <vt:lpstr>ชุดรูปแบบของ Office</vt:lpstr>
      <vt:lpstr> วันที่  26   มีนาคม  2566     เวลา 19.00  น.    เกิดเหตุไฟไหม้บ้าน   ของ  นายหวั่น  แก้วพวง บ้านเลขที่ 105   หมู่ 7  บ้านวังแคน  ต.น้ำสวย  อ.เมืองเลย  จ.เลย </vt:lpstr>
      <vt:lpstr>เทศบาลตำบลน้ำสวย พร้อม อบต.น้ำสวย  ได้ทำการ ดับเพลิงจนเหตุสงบลง เวลา  19.10  น.</vt:lpstr>
      <vt:lpstr>เทศบาลตำบลน้ำสวย พร้อม อบต.น้ำสวย  ได้ทำการ ดับเพลิงจนเหตุสงบลง เวลา  19.10  น.</vt:lpstr>
      <vt:lpstr>ความเสียหายทั้งหลัง</vt:lpstr>
      <vt:lpstr>ความเสียหายทั้งหลัง</vt:lpstr>
      <vt:lpstr>ความเสียหายทั้งหลัง</vt:lpstr>
      <vt:lpstr>ความเสียหายทั้งหลัง</vt:lpstr>
      <vt:lpstr>ความเสียหายทั้งหลัง</vt:lpstr>
      <vt:lpstr>ความเสียหายทั้งหลัง</vt:lpstr>
      <vt:lpstr>มีผู้อาศัย  รวมจำนวน 7 คน</vt:lpstr>
      <vt:lpstr>วันที่  27  มีนาคม  2566  เวลา  08.30  น. นายโสภณ อริยะสุข นายกเทศมนตรีตำบลน้ำสวย ให้การช่วยเหลือผู้ประสบอัคคีภัยเบื้องต้น</vt:lpstr>
      <vt:lpstr>วันที่  27  มีนาคม  2566  เวลา  10.00  น.  นายพยุง  เหล็กดี  นายอำเภอเมืองเลย ลงพื้นที่ช่วยเหลือผู้ประสบอัคคีภัย</vt:lpstr>
      <vt:lpstr>วันที่  27  มีนาคม  2566  เวลา  10.00  น.  นายพยุง  เหล็กดี  นายอำเภอเมืองเลย ลงพื้นที่ช่วยเหลือผู้ประสบอัคคีภัย</vt:lpstr>
      <vt:lpstr>วันที่  27  มีนาคม  2566  เวลา  10.00  น. นายพยุง  เหล็กดี  นายอำเภอเมืองเลย ลงพื้นที่ช่วยเหลือผู้ประสบอัคคีภัย</vt:lpstr>
      <vt:lpstr>วันที่  27  มีนาคม  2566  เวลา  16.30  น. ผู้ว่าราชการจังหวัดเลย ลงพื้นที่ช่วยเหลือผู้ประสบอัคคีภัย</vt:lpstr>
      <vt:lpstr>วันที่  27  มีนาคม  2566  เวลา  16.30  น. ผู้ว่าราชการจังหวัดเลย และ นายกเหล่ากาชาดจังหวัดเลย ลงพื้นที่ช่วยเหลือผู้ประสบอัคคีภัย</vt:lpstr>
      <vt:lpstr>วันที่  27  มีนาคม  2566  เวลา  16.30  น. ผู้ว่าราชการจังหวัดเลย และ นายกเหล่ากาชาดจังหวัดเลย ลงพื้นที่ช่วยเหลือผู้ประสบอัคคีภัย</vt:lpstr>
      <vt:lpstr>วันที่  27  มีนาคม  2566  เวลา  16.30  น. ผู้ว่าราชการจังหวัดเลย และ นายกเหล่ากาชาดจังหวัดเลย ลงพื้นที่ช่วยเหลือผู้ประสบอัคคีภัย</vt:lpstr>
      <vt:lpstr>วันที่  27  มีนาคม  2566  เวลา  16.30  น. ผู้ว่าราชการจังหวัดเลย และ นายกเหล่ากาชาดจังหวัดเลย ลงพื้นที่ช่วยเหลือผู้ประสบอัคคีภัย</vt:lpstr>
    </vt:vector>
  </TitlesOfParts>
  <Company>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SAMSUNG</dc:creator>
  <cp:lastModifiedBy>ASUS</cp:lastModifiedBy>
  <cp:revision>352</cp:revision>
  <cp:lastPrinted>2021-09-09T04:35:31Z</cp:lastPrinted>
  <dcterms:created xsi:type="dcterms:W3CDTF">2016-01-23T05:53:40Z</dcterms:created>
  <dcterms:modified xsi:type="dcterms:W3CDTF">2023-03-30T05:19:07Z</dcterms:modified>
</cp:coreProperties>
</file>